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82" r:id="rId1"/>
  </p:sldMasterIdLst>
  <p:notesMasterIdLst>
    <p:notesMasterId r:id="rId12"/>
  </p:notesMasterIdLst>
  <p:handoutMasterIdLst>
    <p:handoutMasterId r:id="rId13"/>
  </p:handoutMasterIdLst>
  <p:sldIdLst>
    <p:sldId id="256" r:id="rId2"/>
    <p:sldId id="270" r:id="rId3"/>
    <p:sldId id="271" r:id="rId4"/>
    <p:sldId id="272" r:id="rId5"/>
    <p:sldId id="273" r:id="rId6"/>
    <p:sldId id="274" r:id="rId7"/>
    <p:sldId id="275" r:id="rId8"/>
    <p:sldId id="276" r:id="rId9"/>
    <p:sldId id="279" r:id="rId10"/>
    <p:sldId id="278" r:id="rId11"/>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A0A0"/>
  </p:clrMru>
</p:presentationPr>
</file>

<file path=ppt/tableStyles.xml><?xml version="1.0" encoding="utf-8"?>
<a:tblStyleLst xmlns:a="http://schemas.openxmlformats.org/drawingml/2006/main" def="{B301B821-A1FF-4177-AEE7-76D212191A09}">
  <a:tblStyle styleId="{B301B821-A1FF-4177-AEE7-76D212191A09}" styleName="Medium Style 9">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2H>
      <a:tcStyle>
        <a:tcBdr/>
      </a:tcStyle>
    </a:band2H>
    <a:band1V>
      <a:tcStyle>
        <a:tcBdr/>
        <a:fill>
          <a:solidFill>
            <a:schemeClr val="accent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1"/>
          </a:solidFill>
        </a:fill>
      </a:tcStyle>
    </a:firstRow>
    <a:neCell>
      <a:tcStyle>
        <a:tcBdr/>
      </a:tcStyle>
    </a:neCell>
    <a:nwCell>
      <a:tcStyle>
        <a:tcBdr/>
      </a:tcStyle>
    </a:nwCell>
  </a:tblStyle>
  <a:tblStyle styleId="{9DCAF9ED-07DC-4A11-8D7F-57B35C25682E}" styleName="Medium Style 10">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2H>
      <a:tcStyle>
        <a:tcBdr/>
      </a:tcStyle>
    </a:band2H>
    <a:band1V>
      <a:tcStyle>
        <a:tcBdr/>
        <a:fill>
          <a:solidFill>
            <a:schemeClr val="accent2">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2"/>
          </a:solidFill>
        </a:fill>
      </a:tcStyle>
    </a:firstRow>
    <a:neCell>
      <a:tcStyle>
        <a:tcBdr/>
      </a:tcStyle>
    </a:neCell>
    <a:nwCell>
      <a:tcStyle>
        <a:tcBdr/>
      </a:tcStyle>
    </a:nwCell>
  </a:tblStyle>
  <a:tblStyle styleId="{793D81CF-94F2-401A-BA57-92F5A7B2D0C5}" styleName="Medium Style 8">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2H>
      <a:tcStyle>
        <a:tcBdr/>
      </a:tcStyle>
    </a:band2H>
    <a:band1V>
      <a:tcStyle>
        <a:tcBdr/>
        <a:fill>
          <a:solidFill>
            <a:schemeClr val="dk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dk1"/>
          </a:solidFill>
        </a:fill>
      </a:tcStyle>
    </a:firstRow>
    <a:neCell>
      <a:tcStyle>
        <a:tcBdr/>
      </a:tcStyle>
    </a:neCell>
    <a:nwCell>
      <a:tcStyle>
        <a:tcBdr/>
      </a:tcStyle>
    </a:nwCell>
  </a:tblStyle>
  <a:tblStyle styleId="{5FD0F851-EC5A-4D38-B0AD-8093EC10F338}" styleName="Light Style 6">
    <a:wholeTbl>
      <a:tcTxStyle>
        <a:fontRef idx="minor">
          <a:scrgbClr r="0" g="0" b="0"/>
        </a:fontRef>
        <a:schemeClr val="accent5"/>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seCell>
      <a:tcStyle>
        <a:tcBdr/>
      </a:tcStyle>
    </a:seCell>
    <a:swCell>
      <a:tcStyle>
        <a:tcBdr/>
      </a:tcStyle>
    </a:swCell>
    <a:firstRow>
      <a:tcTxStyle b="on"/>
      <a:tcStyle>
        <a:tcBdr>
          <a:bottom>
            <a:ln w="12700" cmpd="sng">
              <a:solidFill>
                <a:schemeClr val="accent5"/>
              </a:solidFill>
            </a:ln>
          </a:bottom>
        </a:tcBdr>
        <a:fill>
          <a:noFill/>
        </a:fill>
      </a:tcStyle>
    </a:firstRow>
    <a:neCell>
      <a:tcStyle>
        <a:tcBdr/>
      </a:tcStyle>
    </a:neCell>
    <a:nwCell>
      <a:tcStyle>
        <a:tcBdr/>
      </a:tcStyle>
    </a:nwCell>
  </a:tblStyle>
  <a:tblStyle styleId="{1FECB4D8-DB02-4DC6-A0A2-4F2EBAE1DC90}" styleName="Medium Style 11">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2H>
      <a:tcStyle>
        <a:tcBdr/>
      </a:tcStyle>
    </a:band2H>
    <a:band1V>
      <a:tcStyle>
        <a:tcBdr/>
        <a:fill>
          <a:solidFill>
            <a:schemeClr val="accent3">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3"/>
          </a:solidFill>
        </a:fill>
      </a:tcStyle>
    </a:firstRow>
    <a:neCell>
      <a:tcStyle>
        <a:tcBdr/>
      </a:tcStyle>
    </a:neCell>
    <a:nwCell>
      <a:tcStyle>
        <a:tcBdr/>
      </a:tcStyle>
    </a:nwCell>
  </a:tblStyle>
  <a:tblStyle styleId="{3B4B98B0-60AC-42C2-AFA5-B58CD77FA1E5}" styleName="Light Style 2">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seCell>
      <a:tcStyle>
        <a:tcBdr/>
      </a:tcStyle>
    </a:seCell>
    <a:swCell>
      <a:tcStyle>
        <a:tcBdr/>
      </a:tcStyle>
    </a:swCell>
    <a:firstRow>
      <a:tcTxStyle b="on"/>
      <a:tcStyle>
        <a:tcBdr>
          <a:bottom>
            <a:ln w="12700" cmpd="sng">
              <a:solidFill>
                <a:schemeClr val="accent1"/>
              </a:solidFill>
            </a:ln>
          </a:bottom>
        </a:tcBdr>
        <a:fill>
          <a:noFill/>
        </a:fill>
      </a:tcStyle>
    </a:firstRow>
    <a:neCell>
      <a:tcStyle>
        <a:tcBdr/>
      </a:tcStyle>
    </a:neCell>
    <a:nwCell>
      <a:tcStyle>
        <a:tcBdr/>
      </a:tcStyle>
    </a:nwCell>
  </a:tblStyle>
  <a:tblStyle styleId="{0E3FDE45-AF77-4B5C-9715-49D594BDF05E}" styleName="Light Style 3">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seCell>
      <a:tcStyle>
        <a:tcBdr/>
      </a:tcStyle>
    </a:seCell>
    <a:swCell>
      <a:tcStyle>
        <a:tcBdr/>
      </a:tcStyle>
    </a:swCell>
    <a:firstRow>
      <a:tcTxStyle b="on"/>
      <a:tcStyle>
        <a:tcBdr>
          <a:bottom>
            <a:ln w="12700" cmpd="sng">
              <a:solidFill>
                <a:schemeClr val="accent2"/>
              </a:solidFill>
            </a:ln>
          </a:bottom>
        </a:tcBdr>
        <a:fill>
          <a:no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63" autoAdjust="0"/>
    <p:restoredTop sz="88047" autoAdjust="0"/>
  </p:normalViewPr>
  <p:slideViewPr>
    <p:cSldViewPr>
      <p:cViewPr varScale="1">
        <p:scale>
          <a:sx n="75" d="100"/>
          <a:sy n="75" d="100"/>
        </p:scale>
        <p:origin x="-110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extLst/>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a:lstStyle>
            <a:extLst/>
          </a:lstStyle>
          <a:p>
            <a:fld id="{31555DB1-8736-42A3-B48D-2B08FB93332A}" type="datetimeFigureOut">
              <a:rPr lang="en-US" smtClean="0"/>
              <a:pPr/>
              <a:t>11/19/2018</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a:lstStyle>
            <a:extLst/>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a:lstStyle>
            <a:extLst/>
          </a:lstStyle>
          <a:p>
            <a:fld id="{5400D380-E0D7-4EB1-B91E-BFCC7DA7F29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extLst/>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a:lstStyle>
            <a:extLst/>
          </a:lstStyle>
          <a:p>
            <a:fld id="{0BDB199F-A56C-4049-BA04-1447030960FF}" type="datetimeFigureOut">
              <a:rPr lang="en-US" smtClean="0"/>
              <a:pPr/>
              <a:t>11/19/2018</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anchor="ctr"/>
          <a:lstStyle>
            <a:extLst/>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a:lstStyle>
            <a:extLst/>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a:lstStyle>
            <a:extLst/>
          </a:lstStyle>
          <a:p>
            <a:fld id="{B3A019F3-8596-4028-9847-CBD3A185B07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B3A019F3-8596-4028-9847-CBD3A185B07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B3A019F3-8596-4028-9847-CBD3A185B07A}"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17" name="Footer Placeholder 16"/>
          <p:cNvSpPr>
            <a:spLocks noGrp="1"/>
          </p:cNvSpPr>
          <p:nvPr>
            <p:ph type="ftr" sz="quarter" idx="11"/>
          </p:nvPr>
        </p:nvSpPr>
        <p:spPr>
          <a:xfrm>
            <a:off x="5410200" y="4205288"/>
            <a:ext cx="1295400" cy="457200"/>
          </a:xfrm>
        </p:spPr>
        <p:txBody>
          <a:bodyPr/>
          <a:lstStyle/>
          <a:p>
            <a:endParaRPr lang="en-US" sz="1000" dirty="0">
              <a:solidFill>
                <a:sysClr val="windowText" lastClr="000000"/>
              </a:solidFill>
            </a:endParaRP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1_Section Header">
    <p:spTree>
      <p:nvGrpSpPr>
        <p:cNvPr id="1" name=""/>
        <p:cNvGrpSpPr/>
        <p:nvPr/>
      </p:nvGrpSpPr>
      <p:grpSpPr>
        <a:xfrm>
          <a:off x="0" y="0"/>
          <a:ext cx="0" cy="0"/>
          <a:chOff x="0" y="0"/>
          <a:chExt cx="0" cy="0"/>
        </a:xfrm>
      </p:grpSpPr>
      <p:sp>
        <p:nvSpPr>
          <p:cNvPr id="9" name="Rectangle 8"/>
          <p:cNvSpPr/>
          <p:nvPr userDrawn="1"/>
        </p:nvSpPr>
        <p:spPr>
          <a:xfrm>
            <a:off x="0" y="4038600"/>
            <a:ext cx="9144000" cy="609600"/>
          </a:xfrm>
          <a:prstGeom prst="rect">
            <a:avLst/>
          </a:prstGeom>
          <a:solidFill>
            <a:schemeClr val="accent6">
              <a:shade val="75000"/>
            </a:schemeClr>
          </a:solidFill>
          <a:ln w="25400" cap="rnd" cmpd="sng" algn="ctr">
            <a:noFill/>
            <a:prstDash val="solid"/>
          </a:ln>
          <a:effectLst/>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p>
        </p:txBody>
      </p:sp>
      <p:sp>
        <p:nvSpPr>
          <p:cNvPr id="14" name="Title 13"/>
          <p:cNvSpPr>
            <a:spLocks noGrp="1"/>
          </p:cNvSpPr>
          <p:nvPr>
            <p:ph type="ctrTitle"/>
          </p:nvPr>
        </p:nvSpPr>
        <p:spPr>
          <a:xfrm>
            <a:off x="228600" y="4114800"/>
            <a:ext cx="7239000" cy="533400"/>
          </a:xfrm>
          <a:noFill/>
        </p:spPr>
        <p:txBody>
          <a:bodyPr vert="horz"/>
          <a:lstStyle>
            <a:lvl1pPr algn="l">
              <a:defRPr sz="2000" b="0" cap="all" spc="150" baseline="0">
                <a:solidFill>
                  <a:schemeClr val="bg1"/>
                </a:solidFill>
              </a:defRPr>
            </a:lvl1pPr>
            <a:extLst/>
          </a:lstStyle>
          <a:p>
            <a:r>
              <a:rPr lang="en-US" smtClean="0"/>
              <a:t>Click to edit Master title style</a:t>
            </a:r>
            <a:endParaRPr lang="en-US" dirty="0"/>
          </a:p>
        </p:txBody>
      </p:sp>
      <p:sp>
        <p:nvSpPr>
          <p:cNvPr id="3" name="Rectangle 3"/>
          <p:cNvSpPr>
            <a:spLocks noGrp="1"/>
          </p:cNvSpPr>
          <p:nvPr>
            <p:ph type="dt" sz="half" idx="10"/>
          </p:nvPr>
        </p:nvSpPr>
        <p:spPr>
          <a:xfrm>
            <a:off x="228600" y="6477000"/>
            <a:ext cx="1600200" cy="304800"/>
          </a:xfrm>
        </p:spPr>
        <p:txBody>
          <a:bodyPr anchor="ctr"/>
          <a:lstStyle>
            <a:lvl1pPr algn="l">
              <a:defRPr>
                <a:solidFill>
                  <a:srgbClr val="A0A0A0"/>
                </a:solidFill>
              </a:defRPr>
            </a:lvl1pPr>
            <a:extLst/>
          </a:lstStyle>
          <a:p>
            <a:fld id="{5A8D346D-A53F-433C-9D37-45A337EA482C}" type="datetime1">
              <a:rPr lang="en-US" smtClean="0"/>
              <a:pPr/>
              <a:t>11/19/2018</a:t>
            </a:fld>
            <a:endParaRPr lang="en-US" dirty="0"/>
          </a:p>
        </p:txBody>
      </p:sp>
      <p:sp>
        <p:nvSpPr>
          <p:cNvPr id="4" name="Rectangle 4"/>
          <p:cNvSpPr>
            <a:spLocks noGrp="1"/>
          </p:cNvSpPr>
          <p:nvPr>
            <p:ph type="ftr" sz="quarter" idx="11"/>
          </p:nvPr>
        </p:nvSpPr>
        <p:spPr>
          <a:xfrm>
            <a:off x="2705100" y="6477000"/>
            <a:ext cx="3733800" cy="304800"/>
          </a:xfrm>
        </p:spPr>
        <p:txBody>
          <a:bodyPr/>
          <a:lstStyle>
            <a:lvl1pPr>
              <a:defRPr>
                <a:solidFill>
                  <a:schemeClr val="bg1"/>
                </a:solidFill>
              </a:defRPr>
            </a:lvl1pPr>
            <a:extLst/>
          </a:lstStyle>
          <a:p>
            <a:endParaRPr lang="en-US" dirty="0">
              <a:solidFill>
                <a:schemeClr val="bg1"/>
              </a:solidFill>
            </a:endParaRPr>
          </a:p>
        </p:txBody>
      </p:sp>
      <p:sp>
        <p:nvSpPr>
          <p:cNvPr id="13" name="Slide Number Placeholder 12"/>
          <p:cNvSpPr>
            <a:spLocks noGrp="1"/>
          </p:cNvSpPr>
          <p:nvPr>
            <p:ph type="sldNum" sz="quarter" idx="12"/>
          </p:nvPr>
        </p:nvSpPr>
        <p:spPr>
          <a:xfrm>
            <a:off x="6477000" y="6477000"/>
            <a:ext cx="1021080" cy="304800"/>
          </a:xfrm>
        </p:spPr>
        <p:txBody>
          <a:bodyPr anchor="ctr"/>
          <a:lstStyle>
            <a:extLst/>
          </a:lstStyle>
          <a:p>
            <a:pPr algn="r"/>
            <a:fld id="{256D3EEF-DE4E-429D-8EC4-DDC531AFF587}" type="slidenum">
              <a:rPr lang="en-US" sz="1000" smtClean="0"/>
              <a:pPr algn="r"/>
              <a:t>‹#›</a:t>
            </a:fld>
            <a:endParaRPr lang="en-US" dirty="0"/>
          </a:p>
        </p:txBody>
      </p:sp>
      <p:sp>
        <p:nvSpPr>
          <p:cNvPr id="11" name="Rectangle 10"/>
          <p:cNvSpPr/>
          <p:nvPr userDrawn="1"/>
        </p:nvSpPr>
        <p:spPr>
          <a:xfrm>
            <a:off x="0" y="4645880"/>
            <a:ext cx="9144000" cy="27432"/>
          </a:xfrm>
          <a:prstGeom prst="rect">
            <a:avLst/>
          </a:prstGeom>
          <a:solidFill>
            <a:schemeClr val="accent4"/>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extLst/>
          </a:lstStyle>
          <a:p>
            <a:pPr algn="ct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5" name="Footer Placeholder 4"/>
          <p:cNvSpPr>
            <a:spLocks noGrp="1"/>
          </p:cNvSpPr>
          <p:nvPr>
            <p:ph type="ftr" sz="quarter" idx="11"/>
          </p:nvPr>
        </p:nvSpPr>
        <p:spPr/>
        <p:txBody>
          <a:bodyPr/>
          <a:lstStyle/>
          <a:p>
            <a:endParaRPr lang="en-US" sz="1000" dirty="0">
              <a:solidFill>
                <a:sysClr val="windowText" lastClr="000000"/>
              </a:solidFill>
            </a:endParaRPr>
          </a:p>
        </p:txBody>
      </p:sp>
      <p:sp>
        <p:nvSpPr>
          <p:cNvPr id="6" name="Slide Number Placeholder 5"/>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27" name="Slide Number Placeholder 26"/>
          <p:cNvSpPr>
            <a:spLocks noGrp="1"/>
          </p:cNvSpPr>
          <p:nvPr>
            <p:ph type="sldNum" sz="quarter" idx="11"/>
          </p:nvPr>
        </p:nvSpPr>
        <p:spPr/>
        <p:txBody>
          <a:bodyPr rtlCol="0"/>
          <a:lstStyle/>
          <a:p>
            <a:pPr algn="r"/>
            <a:fld id="{256D3EEF-DE4E-429D-8EC4-DDC531AFF587}" type="slidenum">
              <a:rPr lang="en-US" sz="1000" smtClean="0"/>
              <a:pPr algn="r"/>
              <a:t>‹#›</a:t>
            </a:fld>
            <a:endParaRPr lang="en-US" sz="1000" dirty="0"/>
          </a:p>
        </p:txBody>
      </p:sp>
      <p:sp>
        <p:nvSpPr>
          <p:cNvPr id="28" name="Footer Placeholder 27"/>
          <p:cNvSpPr>
            <a:spLocks noGrp="1"/>
          </p:cNvSpPr>
          <p:nvPr>
            <p:ph type="ftr" sz="quarter" idx="12"/>
          </p:nvPr>
        </p:nvSpPr>
        <p:spPr/>
        <p:txBody>
          <a:bodyPr rtlCol="0"/>
          <a:lstStyle/>
          <a:p>
            <a:endParaRPr lang="en-US" sz="1000" dirty="0">
              <a:solidFill>
                <a:sysClr val="windowText" lastClr="000000"/>
              </a:solidFill>
            </a:endParaRP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4" name="Footer Placeholder 3"/>
          <p:cNvSpPr>
            <a:spLocks noGrp="1"/>
          </p:cNvSpPr>
          <p:nvPr>
            <p:ph type="ftr" sz="quarter" idx="11"/>
          </p:nvPr>
        </p:nvSpPr>
        <p:spPr>
          <a:xfrm>
            <a:off x="5257800" y="612648"/>
            <a:ext cx="1325880" cy="457200"/>
          </a:xfrm>
        </p:spPr>
        <p:txBody>
          <a:bodyPr/>
          <a:lstStyle/>
          <a:p>
            <a:endParaRPr lang="en-US" sz="1000" dirty="0">
              <a:solidFill>
                <a:sysClr val="windowText" lastClr="000000"/>
              </a:solidFill>
            </a:endParaRPr>
          </a:p>
        </p:txBody>
      </p:sp>
      <p:sp>
        <p:nvSpPr>
          <p:cNvPr id="5" name="Slide Number Placeholder 4"/>
          <p:cNvSpPr>
            <a:spLocks noGrp="1"/>
          </p:cNvSpPr>
          <p:nvPr>
            <p:ph type="sldNum" sz="quarter" idx="12"/>
          </p:nvPr>
        </p:nvSpPr>
        <p:spPr>
          <a:xfrm>
            <a:off x="8174736" y="2272"/>
            <a:ext cx="762000" cy="365760"/>
          </a:xfrm>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3" name="Footer Placeholder 2"/>
          <p:cNvSpPr>
            <a:spLocks noGrp="1"/>
          </p:cNvSpPr>
          <p:nvPr>
            <p:ph type="ftr" sz="quarter" idx="11"/>
          </p:nvPr>
        </p:nvSpPr>
        <p:spPr/>
        <p:txBody>
          <a:bodyPr/>
          <a:lstStyle/>
          <a:p>
            <a:endParaRPr lang="en-US" sz="1000" dirty="0">
              <a:solidFill>
                <a:sysClr val="windowText" lastClr="000000"/>
              </a:solidFill>
            </a:endParaRPr>
          </a:p>
        </p:txBody>
      </p:sp>
      <p:sp>
        <p:nvSpPr>
          <p:cNvPr id="4" name="Slide Number Placeholder 3"/>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6" name="Footer Placeholder 5"/>
          <p:cNvSpPr>
            <a:spLocks noGrp="1"/>
          </p:cNvSpPr>
          <p:nvPr>
            <p:ph type="ftr" sz="quarter" idx="11"/>
          </p:nvPr>
        </p:nvSpPr>
        <p:spPr/>
        <p:txBody>
          <a:bodyPr/>
          <a:lstStyle/>
          <a:p>
            <a:endParaRPr lang="en-US" sz="1000" dirty="0">
              <a:solidFill>
                <a:sysClr val="windowText" lastClr="000000"/>
              </a:solidFill>
            </a:endParaRPr>
          </a:p>
        </p:txBody>
      </p:sp>
      <p:sp>
        <p:nvSpPr>
          <p:cNvPr id="7" name="Slide Number Placeholder 6"/>
          <p:cNvSpPr>
            <a:spLocks noGrp="1"/>
          </p:cNvSpPr>
          <p:nvPr>
            <p:ph type="sldNum" sz="quarter" idx="12"/>
          </p:nvPr>
        </p:nvSpPr>
        <p:spPr/>
        <p:txBody>
          <a:bodyPr/>
          <a:lstStyle/>
          <a:p>
            <a:pPr algn="r"/>
            <a:fld id="{256D3EEF-DE4E-429D-8EC4-DDC531AFF587}" type="slidenum">
              <a:rPr lang="en-US" sz="1000" smtClean="0"/>
              <a:pPr algn="r"/>
              <a:t>‹#›</a:t>
            </a:fld>
            <a:endParaRPr lang="en-US" sz="1000"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lgn="r"/>
            <a:fld id="{CCD717AA-EA39-47F3-8A0A-15B3575EDB53}" type="datetime1">
              <a:rPr lang="en-US" smtClean="0"/>
              <a:pPr algn="r"/>
              <a:t>11/19/2018</a:t>
            </a:fld>
            <a:endParaRPr lang="en-US" sz="1000" dirty="0">
              <a:solidFill>
                <a:schemeClr val="tx1">
                  <a:tint val="65000"/>
                </a:schemeClr>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sz="1000" dirty="0">
              <a:solidFill>
                <a:sysClr val="windowText" lastClr="000000"/>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lgn="r"/>
            <a:fld id="{256D3EEF-DE4E-429D-8EC4-DDC531AFF587}" type="slidenum">
              <a:rPr lang="en-US" sz="1000" smtClean="0"/>
              <a:pPr algn="r"/>
              <a:t>‹#›</a:t>
            </a:fld>
            <a:endParaRPr lang="en-US" sz="1000"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5" r:id="rId12"/>
  </p:sldLayoutIdLs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p:cNvSpPr>
          <p:nvPr>
            <p:ph type="ctrTitle"/>
          </p:nvPr>
        </p:nvSpPr>
        <p:spPr/>
        <p:txBody>
          <a:bodyPr/>
          <a:lstStyle>
            <a:extLst/>
          </a:lstStyle>
          <a:p>
            <a:r>
              <a:rPr lang="en-US" dirty="0" smtClean="0"/>
              <a:t>2018 1098t Process	</a:t>
            </a:r>
            <a:endParaRPr lang="en-US" dirty="0"/>
          </a:p>
        </p:txBody>
      </p:sp>
      <p:sp>
        <p:nvSpPr>
          <p:cNvPr id="3" name="Rectangle 3"/>
          <p:cNvSpPr>
            <a:spLocks noGrp="1"/>
          </p:cNvSpPr>
          <p:nvPr>
            <p:ph type="subTitle" idx="1"/>
          </p:nvPr>
        </p:nvSpPr>
        <p:spPr/>
        <p:txBody>
          <a:bodyPr>
            <a:normAutofit/>
          </a:bodyPr>
          <a:lstStyle>
            <a:extLst/>
          </a:lstStyle>
          <a:p>
            <a:r>
              <a:rPr lang="en-US" dirty="0" smtClean="0"/>
              <a:t>New</a:t>
            </a:r>
            <a:r>
              <a:rPr lang="en-US" dirty="0" smtClean="0"/>
              <a:t> 1098t System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Any student who does not view the portal…	</a:t>
            </a:r>
            <a:endParaRPr lang="en-US" dirty="0"/>
          </a:p>
        </p:txBody>
      </p:sp>
      <p:sp>
        <p:nvSpPr>
          <p:cNvPr id="3" name="Content Placeholder 2"/>
          <p:cNvSpPr>
            <a:spLocks noGrp="1"/>
          </p:cNvSpPr>
          <p:nvPr>
            <p:ph idx="1"/>
          </p:nvPr>
        </p:nvSpPr>
        <p:spPr/>
        <p:txBody>
          <a:bodyPr/>
          <a:lstStyle/>
          <a:p>
            <a:r>
              <a:rPr lang="en-US" dirty="0" smtClean="0"/>
              <a:t>Any student who does not view their tax documents online will get a paper copy of their tax information in the mail by 1/31/19</a:t>
            </a:r>
          </a:p>
          <a:p>
            <a:pPr>
              <a:buNone/>
            </a:pP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ctrTitle"/>
          </p:nvPr>
        </p:nvSpPr>
        <p:spPr/>
        <p:txBody>
          <a:bodyPr/>
          <a:lstStyle>
            <a:extLst/>
          </a:lstStyle>
          <a:p>
            <a:r>
              <a:rPr lang="en-US" dirty="0" smtClean="0"/>
              <a:t>The New, easy process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Log IN</a:t>
            </a:r>
            <a:endParaRPr lang="en-US" dirty="0"/>
          </a:p>
        </p:txBody>
      </p:sp>
      <p:sp>
        <p:nvSpPr>
          <p:cNvPr id="3" name="TextBox 2"/>
          <p:cNvSpPr txBox="1"/>
          <p:nvPr/>
        </p:nvSpPr>
        <p:spPr>
          <a:xfrm>
            <a:off x="457200" y="914400"/>
            <a:ext cx="8229600" cy="2339102"/>
          </a:xfrm>
          <a:prstGeom prst="rect">
            <a:avLst/>
          </a:prstGeom>
          <a:noFill/>
        </p:spPr>
        <p:txBody>
          <a:bodyPr wrap="square" rtlCol="0">
            <a:spAutoFit/>
          </a:bodyPr>
          <a:lstStyle/>
          <a:p>
            <a:r>
              <a:rPr lang="en-US" dirty="0" smtClean="0"/>
              <a:t>The URL for clients will be:</a:t>
            </a:r>
          </a:p>
          <a:p>
            <a:endParaRPr lang="en-US" dirty="0" smtClean="0"/>
          </a:p>
          <a:p>
            <a:pPr algn="ctr"/>
            <a:r>
              <a:rPr lang="en-US" sz="2800" dirty="0" smtClean="0"/>
              <a:t>1098.UASNorthStar.com</a:t>
            </a:r>
          </a:p>
          <a:p>
            <a:endParaRPr lang="en-US" dirty="0" smtClean="0"/>
          </a:p>
          <a:p>
            <a:r>
              <a:rPr lang="en-US" dirty="0" smtClean="0"/>
              <a:t>The URL for students will be:</a:t>
            </a:r>
          </a:p>
          <a:p>
            <a:endParaRPr lang="en-US" dirty="0" smtClean="0"/>
          </a:p>
          <a:p>
            <a:pPr algn="ctr"/>
            <a:r>
              <a:rPr lang="en-US" sz="2800" dirty="0" smtClean="0"/>
              <a:t>1098.UASConnect.com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grace\Desktop\Documentation Screenshots\1098t Upload.jpg"/>
          <p:cNvPicPr>
            <a:picLocks noChangeAspect="1" noChangeArrowheads="1"/>
          </p:cNvPicPr>
          <p:nvPr/>
        </p:nvPicPr>
        <p:blipFill>
          <a:blip r:embed="rId2" cstate="print"/>
          <a:srcRect/>
          <a:stretch>
            <a:fillRect/>
          </a:stretch>
        </p:blipFill>
        <p:spPr bwMode="auto">
          <a:xfrm>
            <a:off x="6096000" y="762000"/>
            <a:ext cx="2369820" cy="5683464"/>
          </a:xfrm>
          <a:prstGeom prst="rect">
            <a:avLst/>
          </a:prstGeom>
          <a:noFill/>
        </p:spPr>
      </p:pic>
      <p:sp>
        <p:nvSpPr>
          <p:cNvPr id="2" name="Title 1"/>
          <p:cNvSpPr>
            <a:spLocks noGrp="1"/>
          </p:cNvSpPr>
          <p:nvPr>
            <p:ph type="title"/>
          </p:nvPr>
        </p:nvSpPr>
        <p:spPr/>
        <p:txBody>
          <a:bodyPr/>
          <a:lstStyle/>
          <a:p>
            <a:r>
              <a:rPr lang="en-US" dirty="0" smtClean="0"/>
              <a:t> </a:t>
            </a:r>
            <a:endParaRPr lang="en-US" dirty="0"/>
          </a:p>
        </p:txBody>
      </p:sp>
      <p:sp>
        <p:nvSpPr>
          <p:cNvPr id="6" name="Text Placeholder 5"/>
          <p:cNvSpPr>
            <a:spLocks noGrp="1"/>
          </p:cNvSpPr>
          <p:nvPr>
            <p:ph type="body" idx="2"/>
          </p:nvPr>
        </p:nvSpPr>
        <p:spPr>
          <a:xfrm>
            <a:off x="5353496" y="2010727"/>
            <a:ext cx="361504" cy="1799273"/>
          </a:xfrm>
        </p:spPr>
        <p:txBody>
          <a:bodyPr/>
          <a:lstStyle/>
          <a:p>
            <a:r>
              <a:rPr lang="en-US" dirty="0" smtClean="0"/>
              <a:t> </a:t>
            </a:r>
            <a:endParaRPr lang="en-US" dirty="0"/>
          </a:p>
        </p:txBody>
      </p:sp>
      <p:sp>
        <p:nvSpPr>
          <p:cNvPr id="5" name="Content Placeholder 4"/>
          <p:cNvSpPr>
            <a:spLocks noGrp="1"/>
          </p:cNvSpPr>
          <p:nvPr>
            <p:ph sz="half" idx="1"/>
          </p:nvPr>
        </p:nvSpPr>
        <p:spPr/>
        <p:txBody>
          <a:bodyPr/>
          <a:lstStyle/>
          <a:p>
            <a:pPr algn="ctr">
              <a:buNone/>
            </a:pPr>
            <a:r>
              <a:rPr lang="en-US" sz="4400" b="1" dirty="0" smtClean="0"/>
              <a:t>UPLOAD</a:t>
            </a:r>
          </a:p>
          <a:p>
            <a:endParaRPr lang="en-US" dirty="0" smtClean="0"/>
          </a:p>
          <a:p>
            <a:r>
              <a:rPr lang="en-US" dirty="0" smtClean="0"/>
              <a:t>On the left hand menu, you will see an option for </a:t>
            </a:r>
            <a:r>
              <a:rPr lang="en-US" b="1" dirty="0" smtClean="0"/>
              <a:t>BULK IMPORTS</a:t>
            </a:r>
            <a:r>
              <a:rPr lang="en-US" dirty="0" smtClean="0"/>
              <a:t>. Click on the </a:t>
            </a:r>
            <a:r>
              <a:rPr lang="en-US" dirty="0" smtClean="0"/>
              <a:t>drop </a:t>
            </a:r>
            <a:r>
              <a:rPr lang="en-US" dirty="0" smtClean="0"/>
              <a:t>down and you will see the 1098t Upload Area. Click on that link.</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304800" y="1219200"/>
            <a:ext cx="8505825" cy="4125117"/>
          </a:xfrm>
          <a:prstGeom prst="rect">
            <a:avLst/>
          </a:prstGeom>
          <a:noFill/>
          <a:ln w="9525">
            <a:noFill/>
            <a:miter lim="800000"/>
            <a:headEnd/>
            <a:tailEnd/>
          </a:ln>
        </p:spPr>
      </p:pic>
      <p:sp>
        <p:nvSpPr>
          <p:cNvPr id="8" name="TextBox 7"/>
          <p:cNvSpPr txBox="1"/>
          <p:nvPr/>
        </p:nvSpPr>
        <p:spPr>
          <a:xfrm>
            <a:off x="457200" y="5715000"/>
            <a:ext cx="8305800" cy="646331"/>
          </a:xfrm>
          <a:prstGeom prst="rect">
            <a:avLst/>
          </a:prstGeom>
          <a:noFill/>
        </p:spPr>
        <p:txBody>
          <a:bodyPr wrap="square" rtlCol="0">
            <a:spAutoFit/>
          </a:bodyPr>
          <a:lstStyle/>
          <a:p>
            <a:r>
              <a:rPr lang="en-US" dirty="0" smtClean="0"/>
              <a:t>Under </a:t>
            </a:r>
            <a:r>
              <a:rPr lang="en-US" i="1" dirty="0" smtClean="0"/>
              <a:t>Upload Data Type</a:t>
            </a:r>
            <a:r>
              <a:rPr lang="en-US" dirty="0" smtClean="0"/>
              <a:t>, select 1098t from the menu. Select the file from your computer. Select your email notification preferences. Then, click </a:t>
            </a:r>
            <a:r>
              <a:rPr lang="en-US" b="1" dirty="0" smtClean="0"/>
              <a:t>UPLOAD</a:t>
            </a: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914400" y="1752600"/>
            <a:ext cx="7386563" cy="2846388"/>
          </a:xfrm>
          <a:prstGeom prst="rect">
            <a:avLst/>
          </a:prstGeom>
          <a:noFill/>
          <a:ln w="9525">
            <a:noFill/>
            <a:miter lim="800000"/>
            <a:headEnd/>
            <a:tailEnd/>
          </a:ln>
        </p:spPr>
      </p:pic>
      <p:sp>
        <p:nvSpPr>
          <p:cNvPr id="3" name="TextBox 2"/>
          <p:cNvSpPr txBox="1"/>
          <p:nvPr/>
        </p:nvSpPr>
        <p:spPr>
          <a:xfrm>
            <a:off x="990600" y="990600"/>
            <a:ext cx="7543800" cy="461665"/>
          </a:xfrm>
          <a:prstGeom prst="rect">
            <a:avLst/>
          </a:prstGeom>
          <a:noFill/>
        </p:spPr>
        <p:txBody>
          <a:bodyPr wrap="square" rtlCol="0">
            <a:spAutoFit/>
          </a:bodyPr>
          <a:lstStyle/>
          <a:p>
            <a:pPr algn="ctr"/>
            <a:r>
              <a:rPr lang="en-US" sz="2400" dirty="0" smtClean="0"/>
              <a:t>Field Definitions In The Spreadsheet </a:t>
            </a:r>
            <a:endParaRPr lang="en-US" sz="2400" dirty="0"/>
          </a:p>
        </p:txBody>
      </p:sp>
      <p:sp>
        <p:nvSpPr>
          <p:cNvPr id="4" name="TextBox 3"/>
          <p:cNvSpPr txBox="1"/>
          <p:nvPr/>
        </p:nvSpPr>
        <p:spPr>
          <a:xfrm>
            <a:off x="990600" y="5105400"/>
            <a:ext cx="7162800" cy="923330"/>
          </a:xfrm>
          <a:prstGeom prst="rect">
            <a:avLst/>
          </a:prstGeom>
          <a:noFill/>
        </p:spPr>
        <p:txBody>
          <a:bodyPr wrap="square" rtlCol="0">
            <a:spAutoFit/>
          </a:bodyPr>
          <a:lstStyle/>
          <a:p>
            <a:r>
              <a:rPr lang="en-US" dirty="0" smtClean="0"/>
              <a:t>The field definitions have not changed since last year. We will make sure that the correct information ends up in the correct places on the forms in the back end, with no extra work to you.</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Connect For Students</a:t>
            </a:r>
            <a:endParaRPr lang="en-US" dirty="0"/>
          </a:p>
        </p:txBody>
      </p:sp>
      <p:sp>
        <p:nvSpPr>
          <p:cNvPr id="3" name="Subtitle 2"/>
          <p:cNvSpPr>
            <a:spLocks noGrp="1"/>
          </p:cNvSpPr>
          <p:nvPr>
            <p:ph type="subTitle" idx="1"/>
          </p:nvPr>
        </p:nvSpPr>
        <p:spPr/>
        <p:txBody>
          <a:bodyPr/>
          <a:lstStyle/>
          <a:p>
            <a:r>
              <a:rPr lang="en-US" dirty="0" smtClean="0"/>
              <a:t>Getting the 1098t to the students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5800"/>
            <a:ext cx="8229600" cy="1069848"/>
          </a:xfrm>
        </p:spPr>
        <p:txBody>
          <a:bodyPr/>
          <a:lstStyle/>
          <a:p>
            <a:pPr algn="ctr"/>
            <a:r>
              <a:rPr lang="en-US" dirty="0" smtClean="0"/>
              <a:t>1098.UASConnect.Com</a:t>
            </a:r>
            <a:endParaRPr lang="en-US" dirty="0"/>
          </a:p>
        </p:txBody>
      </p:sp>
      <p:pic>
        <p:nvPicPr>
          <p:cNvPr id="4099" name="Picture 3" descr="5efef696-4f08-4de5-93cc-ec1d5421e1af"/>
          <p:cNvPicPr>
            <a:picLocks noChangeAspect="1" noChangeArrowheads="1"/>
          </p:cNvPicPr>
          <p:nvPr/>
        </p:nvPicPr>
        <p:blipFill>
          <a:blip r:embed="rId2" cstate="print"/>
          <a:srcRect/>
          <a:stretch>
            <a:fillRect/>
          </a:stretch>
        </p:blipFill>
        <p:spPr bwMode="auto">
          <a:xfrm>
            <a:off x="1524000" y="1676400"/>
            <a:ext cx="6019800" cy="3657564"/>
          </a:xfrm>
          <a:prstGeom prst="rect">
            <a:avLst/>
          </a:prstGeom>
          <a:noFill/>
          <a:ln w="9525">
            <a:noFill/>
            <a:miter lim="800000"/>
            <a:headEnd/>
            <a:tailEnd/>
          </a:ln>
        </p:spPr>
      </p:pic>
      <p:sp>
        <p:nvSpPr>
          <p:cNvPr id="7" name="TextBox 6"/>
          <p:cNvSpPr txBox="1"/>
          <p:nvPr/>
        </p:nvSpPr>
        <p:spPr>
          <a:xfrm>
            <a:off x="838200" y="5638800"/>
            <a:ext cx="7391400" cy="646331"/>
          </a:xfrm>
          <a:prstGeom prst="rect">
            <a:avLst/>
          </a:prstGeom>
          <a:noFill/>
        </p:spPr>
        <p:txBody>
          <a:bodyPr wrap="square" rtlCol="0">
            <a:spAutoFit/>
          </a:bodyPr>
          <a:lstStyle/>
          <a:p>
            <a:r>
              <a:rPr lang="en-US" dirty="0" smtClean="0"/>
              <a:t>The process for the student, or their parent, to log in and access their file is very simple, and uses only information the student already has.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9848"/>
          </a:xfrm>
        </p:spPr>
        <p:txBody>
          <a:bodyPr/>
          <a:lstStyle/>
          <a:p>
            <a:r>
              <a:rPr lang="en-US" dirty="0" smtClean="0"/>
              <a:t>What The Students See</a:t>
            </a:r>
            <a:endParaRPr lang="en-US" dirty="0"/>
          </a:p>
        </p:txBody>
      </p:sp>
      <p:pic>
        <p:nvPicPr>
          <p:cNvPr id="5122" name="Picture 2" descr="2bab4ec7-c9fa-4414-b018-8507397aa6c1"/>
          <p:cNvPicPr>
            <a:picLocks noChangeAspect="1" noChangeArrowheads="1"/>
          </p:cNvPicPr>
          <p:nvPr/>
        </p:nvPicPr>
        <p:blipFill>
          <a:blip r:embed="rId2" cstate="print"/>
          <a:srcRect/>
          <a:stretch>
            <a:fillRect/>
          </a:stretch>
        </p:blipFill>
        <p:spPr bwMode="auto">
          <a:xfrm>
            <a:off x="1066800" y="1600200"/>
            <a:ext cx="6735763" cy="3482975"/>
          </a:xfrm>
          <a:prstGeom prst="rect">
            <a:avLst/>
          </a:prstGeom>
          <a:noFill/>
          <a:ln w="9525">
            <a:noFill/>
            <a:miter lim="800000"/>
            <a:headEnd/>
            <a:tailEnd/>
          </a:ln>
        </p:spPr>
      </p:pic>
      <p:sp>
        <p:nvSpPr>
          <p:cNvPr id="4" name="TextBox 3"/>
          <p:cNvSpPr txBox="1"/>
          <p:nvPr/>
        </p:nvSpPr>
        <p:spPr>
          <a:xfrm>
            <a:off x="609600" y="5486400"/>
            <a:ext cx="7924800" cy="646331"/>
          </a:xfrm>
          <a:prstGeom prst="rect">
            <a:avLst/>
          </a:prstGeom>
          <a:noFill/>
        </p:spPr>
        <p:txBody>
          <a:bodyPr wrap="square" rtlCol="0">
            <a:spAutoFit/>
          </a:bodyPr>
          <a:lstStyle/>
          <a:p>
            <a:r>
              <a:rPr lang="en-US" dirty="0" smtClean="0"/>
              <a:t>When the students hit the link that says “My Documents” they will see this screen with an option to download the file.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0</TotalTime>
  <Words>243</Words>
  <Application>Microsoft Office PowerPoint</Application>
  <PresentationFormat>On-screen Show (4:3)</PresentationFormat>
  <Paragraphs>29</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Urban</vt:lpstr>
      <vt:lpstr>2018 1098t Process </vt:lpstr>
      <vt:lpstr>The New, easy process</vt:lpstr>
      <vt:lpstr>Log IN</vt:lpstr>
      <vt:lpstr> </vt:lpstr>
      <vt:lpstr>Slide 5</vt:lpstr>
      <vt:lpstr>Slide 6</vt:lpstr>
      <vt:lpstr>Connect For Students</vt:lpstr>
      <vt:lpstr>1098.UASConnect.Com</vt:lpstr>
      <vt:lpstr>What The Students See</vt:lpstr>
      <vt:lpstr>Any student who does not view the portal… </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2018-11-19T22:28:29Z</dcterms:created>
  <dcterms:modified xsi:type="dcterms:W3CDTF">2018-11-20T21:01:25Z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